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18A1-7E17-4616-8F82-212E7F82EC41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4BD-7C10-4C0B-9CE4-1CF8779434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18A1-7E17-4616-8F82-212E7F82EC41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4BD-7C10-4C0B-9CE4-1CF8779434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18A1-7E17-4616-8F82-212E7F82EC41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4BD-7C10-4C0B-9CE4-1CF8779434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F2A0A-7898-41E1-A2FE-E6CDB7A3C4A8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22263">
              <a:lnSpc>
                <a:spcPct val="100000"/>
              </a:lnSpc>
              <a:spcBef>
                <a:spcPts val="31"/>
              </a:spcBef>
              <a:defRPr sz="1800" b="1" i="0">
                <a:solidFill>
                  <a:srgbClr val="353334"/>
                </a:solidFill>
                <a:latin typeface="Montserrat"/>
                <a:cs typeface="Montserrat"/>
              </a:defRPr>
            </a:lvl1pPr>
          </a:lstStyle>
          <a:p>
            <a:fld id="{81D60167-4931-47E6-BA6A-407CBD079E4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18A1-7E17-4616-8F82-212E7F82EC41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4BD-7C10-4C0B-9CE4-1CF8779434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18A1-7E17-4616-8F82-212E7F82EC41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4BD-7C10-4C0B-9CE4-1CF8779434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18A1-7E17-4616-8F82-212E7F82EC41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4BD-7C10-4C0B-9CE4-1CF8779434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18A1-7E17-4616-8F82-212E7F82EC41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4BD-7C10-4C0B-9CE4-1CF8779434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18A1-7E17-4616-8F82-212E7F82EC41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4BD-7C10-4C0B-9CE4-1CF8779434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18A1-7E17-4616-8F82-212E7F82EC41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4BD-7C10-4C0B-9CE4-1CF8779434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18A1-7E17-4616-8F82-212E7F82EC41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4BD-7C10-4C0B-9CE4-1CF8779434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18A1-7E17-4616-8F82-212E7F82EC41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4BD-7C10-4C0B-9CE4-1CF8779434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118A1-7E17-4616-8F82-212E7F82EC41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1E4BD-7C10-4C0B-9CE4-1CF87794341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7757120" cy="6855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7648" y="5818471"/>
            <a:ext cx="5687850" cy="0"/>
          </a:xfrm>
          <a:custGeom>
            <a:avLst/>
            <a:gdLst/>
            <a:ahLst/>
            <a:cxnLst/>
            <a:rect l="l" t="t" r="r" b="b"/>
            <a:pathLst>
              <a:path w="6651625">
                <a:moveTo>
                  <a:pt x="0" y="0"/>
                </a:moveTo>
                <a:lnTo>
                  <a:pt x="6651002" y="0"/>
                </a:lnTo>
              </a:path>
            </a:pathLst>
          </a:custGeom>
          <a:ln w="19050">
            <a:solidFill>
              <a:srgbClr val="CE3E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765341" cy="6855696"/>
          </a:xfrm>
          <a:custGeom>
            <a:avLst/>
            <a:gdLst/>
            <a:ahLst/>
            <a:cxnLst/>
            <a:rect l="l" t="t" r="r" b="b"/>
            <a:pathLst>
              <a:path w="9081135" h="7560309">
                <a:moveTo>
                  <a:pt x="9080535" y="0"/>
                </a:moveTo>
                <a:lnTo>
                  <a:pt x="0" y="0"/>
                </a:lnTo>
                <a:lnTo>
                  <a:pt x="0" y="7560005"/>
                </a:lnTo>
                <a:lnTo>
                  <a:pt x="1467190" y="7560005"/>
                </a:lnTo>
                <a:lnTo>
                  <a:pt x="9080535" y="0"/>
                </a:lnTo>
                <a:close/>
              </a:path>
            </a:pathLst>
          </a:custGeom>
          <a:solidFill>
            <a:srgbClr val="35333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04139"/>
            <a:ext cx="1253228" cy="1366418"/>
          </a:xfrm>
          <a:custGeom>
            <a:avLst/>
            <a:gdLst/>
            <a:ahLst/>
            <a:cxnLst/>
            <a:rect l="l" t="t" r="r" b="b"/>
            <a:pathLst>
              <a:path w="1465580" h="1506854">
                <a:moveTo>
                  <a:pt x="705178" y="0"/>
                </a:moveTo>
                <a:lnTo>
                  <a:pt x="0" y="698523"/>
                </a:lnTo>
                <a:lnTo>
                  <a:pt x="0" y="807747"/>
                </a:lnTo>
                <a:lnTo>
                  <a:pt x="705178" y="1506270"/>
                </a:lnTo>
                <a:lnTo>
                  <a:pt x="1465489" y="753135"/>
                </a:lnTo>
                <a:lnTo>
                  <a:pt x="705178" y="0"/>
                </a:lnTo>
                <a:close/>
              </a:path>
            </a:pathLst>
          </a:custGeom>
          <a:solidFill>
            <a:srgbClr val="CE3E4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367" y="5487093"/>
            <a:ext cx="1300468" cy="1366418"/>
          </a:xfrm>
          <a:custGeom>
            <a:avLst/>
            <a:gdLst/>
            <a:ahLst/>
            <a:cxnLst/>
            <a:rect l="l" t="t" r="r" b="b"/>
            <a:pathLst>
              <a:path w="1520825" h="1506854">
                <a:moveTo>
                  <a:pt x="760310" y="0"/>
                </a:moveTo>
                <a:lnTo>
                  <a:pt x="0" y="753135"/>
                </a:lnTo>
                <a:lnTo>
                  <a:pt x="760310" y="1506270"/>
                </a:lnTo>
                <a:lnTo>
                  <a:pt x="1520621" y="753135"/>
                </a:lnTo>
                <a:lnTo>
                  <a:pt x="760310" y="0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170048"/>
            <a:ext cx="1254314" cy="683497"/>
          </a:xfrm>
          <a:custGeom>
            <a:avLst/>
            <a:gdLst/>
            <a:ahLst/>
            <a:cxnLst/>
            <a:rect l="l" t="t" r="r" b="b"/>
            <a:pathLst>
              <a:path w="1466850" h="753745">
                <a:moveTo>
                  <a:pt x="705989" y="0"/>
                </a:moveTo>
                <a:lnTo>
                  <a:pt x="0" y="699326"/>
                </a:lnTo>
                <a:lnTo>
                  <a:pt x="0" y="753135"/>
                </a:lnTo>
                <a:lnTo>
                  <a:pt x="1466300" y="753135"/>
                </a:lnTo>
                <a:lnTo>
                  <a:pt x="705989" y="0"/>
                </a:lnTo>
                <a:close/>
              </a:path>
            </a:pathLst>
          </a:custGeom>
          <a:solidFill>
            <a:srgbClr val="EDEEE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536299"/>
            <a:ext cx="603808" cy="1267953"/>
          </a:xfrm>
          <a:custGeom>
            <a:avLst/>
            <a:gdLst/>
            <a:ahLst/>
            <a:cxnLst/>
            <a:rect l="l" t="t" r="r" b="b"/>
            <a:pathLst>
              <a:path w="706120" h="1398270">
                <a:moveTo>
                  <a:pt x="0" y="0"/>
                </a:moveTo>
                <a:lnTo>
                  <a:pt x="0" y="1397733"/>
                </a:lnTo>
                <a:lnTo>
                  <a:pt x="705519" y="698860"/>
                </a:lnTo>
                <a:lnTo>
                  <a:pt x="0" y="0"/>
                </a:lnTo>
                <a:close/>
              </a:path>
            </a:pathLst>
          </a:custGeom>
          <a:solidFill>
            <a:srgbClr val="27222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170340"/>
            <a:ext cx="603808" cy="1267953"/>
          </a:xfrm>
          <a:custGeom>
            <a:avLst/>
            <a:gdLst/>
            <a:ahLst/>
            <a:cxnLst/>
            <a:rect l="l" t="t" r="r" b="b"/>
            <a:pathLst>
              <a:path w="706120" h="1398270">
                <a:moveTo>
                  <a:pt x="0" y="0"/>
                </a:moveTo>
                <a:lnTo>
                  <a:pt x="0" y="1397850"/>
                </a:lnTo>
                <a:lnTo>
                  <a:pt x="705584" y="6989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9464" y="2574188"/>
            <a:ext cx="4102311" cy="710560"/>
          </a:xfrm>
          <a:custGeom>
            <a:avLst/>
            <a:gdLst/>
            <a:ahLst/>
            <a:cxnLst/>
            <a:rect l="l" t="t" r="r" b="b"/>
            <a:pathLst>
              <a:path w="4797425" h="783589">
                <a:moveTo>
                  <a:pt x="0" y="783005"/>
                </a:moveTo>
                <a:lnTo>
                  <a:pt x="4797005" y="783005"/>
                </a:lnTo>
                <a:lnTo>
                  <a:pt x="4797005" y="0"/>
                </a:lnTo>
                <a:lnTo>
                  <a:pt x="0" y="0"/>
                </a:lnTo>
                <a:lnTo>
                  <a:pt x="0" y="783005"/>
                </a:lnTo>
                <a:close/>
              </a:path>
            </a:pathLst>
          </a:custGeom>
          <a:solidFill>
            <a:srgbClr val="CE3E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995318" y="2648392"/>
            <a:ext cx="3251642" cy="581328"/>
          </a:xfrm>
          <a:prstGeom prst="rect">
            <a:avLst/>
          </a:prstGeom>
        </p:spPr>
        <p:txBody>
          <a:bodyPr vert="horz" wrap="square" lIns="0" tIns="8905" rIns="0" bIns="0" rtlCol="0">
            <a:spAutoFit/>
          </a:bodyPr>
          <a:lstStyle/>
          <a:p>
            <a:pPr marR="4453">
              <a:lnSpc>
                <a:spcPct val="100800"/>
              </a:lnSpc>
              <a:spcBef>
                <a:spcPts val="70"/>
              </a:spcBef>
            </a:pPr>
            <a:r>
              <a:rPr b="1" spc="35" dirty="0">
                <a:latin typeface="Montserrat"/>
                <a:cs typeface="Montserrat"/>
              </a:rPr>
              <a:t>PERMIS  A2</a:t>
            </a:r>
            <a:r>
              <a:rPr lang="fr-FR" b="1" spc="35" dirty="0">
                <a:latin typeface="Montserrat"/>
                <a:cs typeface="Montserrat"/>
              </a:rPr>
              <a:t>     </a:t>
            </a:r>
          </a:p>
          <a:p>
            <a:pPr marR="4453">
              <a:lnSpc>
                <a:spcPct val="100800"/>
              </a:lnSpc>
              <a:spcBef>
                <a:spcPts val="70"/>
              </a:spcBef>
            </a:pPr>
            <a:r>
              <a:rPr lang="fr-FR" b="1" spc="35" dirty="0">
                <a:latin typeface="Montserrat"/>
                <a:cs typeface="Montserrat"/>
              </a:rPr>
              <a:t>tarif individuel sans code       </a:t>
            </a:r>
            <a:endParaRPr dirty="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51374" y="2771431"/>
            <a:ext cx="734067" cy="578063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lang="fr-FR" b="1" dirty="0">
                <a:latin typeface="Montserrat"/>
                <a:cs typeface="Montserrat"/>
              </a:rPr>
              <a:t>920</a:t>
            </a:r>
            <a:r>
              <a:rPr b="1" spc="-75" dirty="0">
                <a:latin typeface="Montserrat"/>
                <a:cs typeface="Montserrat"/>
              </a:rPr>
              <a:t> </a:t>
            </a:r>
            <a:r>
              <a:rPr b="1" dirty="0">
                <a:latin typeface="Montserrat"/>
                <a:cs typeface="Montserrat"/>
              </a:rPr>
              <a:t>€</a:t>
            </a:r>
            <a:endParaRPr lang="fr-FR" b="1" dirty="0">
              <a:latin typeface="Montserrat"/>
              <a:cs typeface="Montserrat"/>
            </a:endParaRPr>
          </a:p>
          <a:p>
            <a:pPr>
              <a:spcBef>
                <a:spcPts val="88"/>
              </a:spcBef>
            </a:pPr>
            <a:endParaRPr dirty="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91711" y="3659284"/>
            <a:ext cx="5693730" cy="2742373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>
              <a:spcBef>
                <a:spcPts val="416"/>
              </a:spcBef>
            </a:pPr>
            <a:r>
              <a:rPr lang="fr-FR" sz="1300" dirty="0">
                <a:latin typeface="Montserrat"/>
                <a:cs typeface="Montserrat"/>
              </a:rPr>
              <a:t>	</a:t>
            </a:r>
            <a:r>
              <a:rPr lang="fr-FR" b="1" dirty="0">
                <a:solidFill>
                  <a:srgbClr val="353334"/>
                </a:solidFill>
                <a:latin typeface="Montserrat"/>
                <a:cs typeface="Montserrat"/>
              </a:rPr>
              <a:t>20 SESSIONS </a:t>
            </a:r>
            <a:r>
              <a:rPr lang="fr-FR" b="1" spc="-18" dirty="0">
                <a:solidFill>
                  <a:srgbClr val="353334"/>
                </a:solidFill>
                <a:latin typeface="Montserrat"/>
                <a:cs typeface="Montserrat"/>
              </a:rPr>
              <a:t>DE CONDUITE</a:t>
            </a:r>
            <a:endParaRPr lang="fr-FR" dirty="0">
              <a:latin typeface="Montserrat"/>
              <a:cs typeface="Montserrat"/>
            </a:endParaRPr>
          </a:p>
          <a:p>
            <a:pPr marL="906664" marR="268827" lvl="2" indent="-105192">
              <a:lnSpc>
                <a:spcPct val="104200"/>
              </a:lnSpc>
              <a:spcBef>
                <a:spcPts val="210"/>
              </a:spcBef>
              <a:buChar char="•"/>
              <a:tabLst>
                <a:tab pos="105192" algn="l"/>
              </a:tabLst>
            </a:pPr>
            <a:r>
              <a:rPr lang="fr-FR" sz="1100" spc="-4" dirty="0">
                <a:solidFill>
                  <a:srgbClr val="353334"/>
                </a:solidFill>
                <a:latin typeface="Montserrat"/>
                <a:cs typeface="Montserrat"/>
              </a:rPr>
              <a:t>CONSTITUTION </a:t>
            </a: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DU DOSSIER ET</a:t>
            </a:r>
            <a:r>
              <a:rPr lang="fr-FR" sz="1100" spc="-48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ENREGISTREMENT SUR ANTS    </a:t>
            </a:r>
            <a:r>
              <a:rPr lang="fr-FR" sz="1100" u="sng" spc="-4" dirty="0">
                <a:solidFill>
                  <a:srgbClr val="353334"/>
                </a:solidFill>
                <a:latin typeface="Montserrat"/>
                <a:cs typeface="Montserrat"/>
              </a:rPr>
              <a:t>offert</a:t>
            </a:r>
            <a:endParaRPr lang="fr-FR" sz="1100" u="sng" dirty="0">
              <a:solidFill>
                <a:srgbClr val="353334"/>
              </a:solidFill>
              <a:latin typeface="Montserrat"/>
              <a:cs typeface="Montserrat"/>
            </a:endParaRPr>
          </a:p>
          <a:p>
            <a:pPr marL="901098" marR="203707" lvl="2" indent="-99626">
              <a:lnSpc>
                <a:spcPct val="104200"/>
              </a:lnSpc>
              <a:spcBef>
                <a:spcPts val="263"/>
              </a:spcBef>
              <a:buChar char="•"/>
              <a:tabLst>
                <a:tab pos="99626" algn="l"/>
              </a:tabLst>
            </a:pP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1 </a:t>
            </a:r>
            <a:r>
              <a:rPr lang="fr-FR" sz="1100" spc="-210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lang="fr-FR" sz="1100" spc="-22" dirty="0">
                <a:solidFill>
                  <a:srgbClr val="353334"/>
                </a:solidFill>
                <a:latin typeface="Montserrat"/>
                <a:cs typeface="Montserrat"/>
              </a:rPr>
              <a:t>POCHETTE PÉDAGOGIQUE </a:t>
            </a:r>
            <a:r>
              <a:rPr lang="fr-FR" sz="1100" spc="-31" dirty="0">
                <a:solidFill>
                  <a:srgbClr val="353334"/>
                </a:solidFill>
                <a:latin typeface="Montserrat"/>
                <a:cs typeface="Montserrat"/>
              </a:rPr>
              <a:t>AVEC </a:t>
            </a:r>
            <a:r>
              <a:rPr lang="fr-FR" sz="1100" spc="-13" dirty="0">
                <a:solidFill>
                  <a:srgbClr val="353334"/>
                </a:solidFill>
                <a:latin typeface="Montserrat"/>
                <a:cs typeface="Montserrat"/>
              </a:rPr>
              <a:t>UN </a:t>
            </a:r>
            <a:r>
              <a:rPr lang="fr-FR" sz="1100" spc="-18" dirty="0">
                <a:solidFill>
                  <a:srgbClr val="353334"/>
                </a:solidFill>
                <a:latin typeface="Montserrat"/>
                <a:cs typeface="Montserrat"/>
              </a:rPr>
              <a:t>LIVRE </a:t>
            </a:r>
            <a:r>
              <a:rPr lang="fr-FR" sz="1100" spc="-13" dirty="0">
                <a:solidFill>
                  <a:srgbClr val="353334"/>
                </a:solidFill>
                <a:latin typeface="Montserrat"/>
                <a:cs typeface="Montserrat"/>
              </a:rPr>
              <a:t>DE </a:t>
            </a:r>
            <a:r>
              <a:rPr lang="fr-FR" sz="1100" spc="-26" dirty="0">
                <a:solidFill>
                  <a:srgbClr val="353334"/>
                </a:solidFill>
                <a:latin typeface="Montserrat"/>
                <a:cs typeface="Montserrat"/>
              </a:rPr>
              <a:t>CODE,</a:t>
            </a:r>
            <a:r>
              <a:rPr lang="fr-FR" sz="1100" spc="-13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lang="fr-FR" sz="1100" spc="-18" dirty="0">
                <a:solidFill>
                  <a:srgbClr val="353334"/>
                </a:solidFill>
                <a:latin typeface="Montserrat"/>
                <a:cs typeface="Montserrat"/>
              </a:rPr>
              <a:t>UNE FICHE </a:t>
            </a:r>
            <a:r>
              <a:rPr lang="fr-FR" sz="1100" spc="-13" dirty="0">
                <a:solidFill>
                  <a:srgbClr val="353334"/>
                </a:solidFill>
                <a:latin typeface="Montserrat"/>
                <a:cs typeface="Montserrat"/>
              </a:rPr>
              <a:t>DE </a:t>
            </a:r>
            <a:r>
              <a:rPr lang="fr-FR" sz="1100" spc="-18" dirty="0">
                <a:solidFill>
                  <a:srgbClr val="353334"/>
                </a:solidFill>
                <a:latin typeface="Montserrat"/>
                <a:cs typeface="Montserrat"/>
              </a:rPr>
              <a:t>SUIVI </a:t>
            </a:r>
            <a:r>
              <a:rPr lang="fr-FR" sz="1100" spc="-13" dirty="0">
                <a:solidFill>
                  <a:srgbClr val="353334"/>
                </a:solidFill>
                <a:latin typeface="Montserrat"/>
                <a:cs typeface="Montserrat"/>
              </a:rPr>
              <a:t>DE</a:t>
            </a:r>
            <a:r>
              <a:rPr lang="fr-FR" sz="1100" spc="-215" dirty="0">
                <a:solidFill>
                  <a:srgbClr val="353334"/>
                </a:solidFill>
                <a:latin typeface="Montserrat"/>
                <a:cs typeface="Montserrat"/>
              </a:rPr>
              <a:t>     </a:t>
            </a:r>
            <a:r>
              <a:rPr lang="fr-FR" sz="1100" spc="-26" dirty="0">
                <a:solidFill>
                  <a:srgbClr val="353334"/>
                </a:solidFill>
                <a:latin typeface="Montserrat"/>
                <a:cs typeface="Montserrat"/>
              </a:rPr>
              <a:t>FORMATION, UN LIVRET D’APPRENTISSAGE, </a:t>
            </a: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ACCÈS À LA </a:t>
            </a:r>
            <a:r>
              <a:rPr lang="fr-FR" sz="1100" spc="-4" dirty="0">
                <a:solidFill>
                  <a:srgbClr val="353334"/>
                </a:solidFill>
                <a:latin typeface="Montserrat"/>
                <a:cs typeface="Montserrat"/>
              </a:rPr>
              <a:t>SALLE </a:t>
            </a: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DE </a:t>
            </a:r>
            <a:r>
              <a:rPr lang="fr-FR" sz="1100" spc="-4" dirty="0">
                <a:solidFill>
                  <a:srgbClr val="353334"/>
                </a:solidFill>
                <a:latin typeface="Montserrat"/>
                <a:cs typeface="Montserrat"/>
              </a:rPr>
              <a:t>CODE </a:t>
            </a: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6</a:t>
            </a:r>
            <a:r>
              <a:rPr lang="fr-FR" sz="1100" spc="-4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MOIS                                                                             </a:t>
            </a:r>
            <a:r>
              <a:rPr lang="fr-FR" sz="1100" u="sng" dirty="0">
                <a:solidFill>
                  <a:srgbClr val="353334"/>
                </a:solidFill>
                <a:latin typeface="Montserrat"/>
                <a:cs typeface="Montserrat"/>
              </a:rPr>
              <a:t>offert</a:t>
            </a:r>
          </a:p>
          <a:p>
            <a:pPr marL="901098" marR="203707" lvl="2" indent="-99626">
              <a:lnSpc>
                <a:spcPct val="104200"/>
              </a:lnSpc>
              <a:spcBef>
                <a:spcPts val="263"/>
              </a:spcBef>
              <a:buChar char="•"/>
              <a:tabLst>
                <a:tab pos="99626" algn="l"/>
              </a:tabLst>
            </a:pP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20 LECONS DE CONDUITE EN VEHICULE HORS CIRCULATION ET EN CIRCULATION                                                                                                </a:t>
            </a:r>
            <a:r>
              <a:rPr lang="fr-FR" sz="1100" u="sng" dirty="0">
                <a:solidFill>
                  <a:srgbClr val="353334"/>
                </a:solidFill>
                <a:latin typeface="Montserrat"/>
                <a:cs typeface="Montserrat"/>
              </a:rPr>
              <a:t>800€</a:t>
            </a:r>
          </a:p>
          <a:p>
            <a:pPr marL="906108" lvl="2" indent="-93505">
              <a:spcBef>
                <a:spcPts val="315"/>
              </a:spcBef>
              <a:buChar char="•"/>
              <a:tabLst>
                <a:tab pos="105192" algn="l"/>
              </a:tabLst>
            </a:pP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ACCOMPAGNEMENT AUX L’EXAMENS PRATIQUE HORS CIRCULATION ET EN CIRCULATION                                                                                     </a:t>
            </a:r>
            <a:r>
              <a:rPr lang="fr-FR" sz="1100" u="sng" dirty="0">
                <a:solidFill>
                  <a:srgbClr val="353334"/>
                </a:solidFill>
                <a:latin typeface="Montserrat"/>
                <a:cs typeface="Montserrat"/>
              </a:rPr>
              <a:t>120€</a:t>
            </a:r>
          </a:p>
          <a:p>
            <a:pPr marL="1695892" indent="-67902">
              <a:spcBef>
                <a:spcPts val="263"/>
              </a:spcBef>
              <a:buChar char="•"/>
              <a:tabLst>
                <a:tab pos="1717042" algn="l"/>
              </a:tabLst>
            </a:pPr>
            <a:endParaRPr lang="fr-FR" sz="1100" spc="-18" dirty="0">
              <a:solidFill>
                <a:srgbClr val="353334"/>
              </a:solidFill>
              <a:latin typeface="Montserrat"/>
              <a:cs typeface="Montserra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19988" y="896446"/>
            <a:ext cx="1554577" cy="1647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44670" y="6531965"/>
            <a:ext cx="716035" cy="127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29114" y="6455540"/>
            <a:ext cx="147151" cy="16699"/>
          </a:xfrm>
          <a:custGeom>
            <a:avLst/>
            <a:gdLst/>
            <a:ahLst/>
            <a:cxnLst/>
            <a:rect l="l" t="t" r="r" b="b"/>
            <a:pathLst>
              <a:path w="172084" h="18415">
                <a:moveTo>
                  <a:pt x="86042" y="0"/>
                </a:moveTo>
                <a:lnTo>
                  <a:pt x="52549" y="713"/>
                </a:lnTo>
                <a:lnTo>
                  <a:pt x="25199" y="2660"/>
                </a:lnTo>
                <a:lnTo>
                  <a:pt x="6761" y="5550"/>
                </a:lnTo>
                <a:lnTo>
                  <a:pt x="0" y="9093"/>
                </a:lnTo>
                <a:lnTo>
                  <a:pt x="6761" y="12637"/>
                </a:lnTo>
                <a:lnTo>
                  <a:pt x="25199" y="15532"/>
                </a:lnTo>
                <a:lnTo>
                  <a:pt x="52549" y="17483"/>
                </a:lnTo>
                <a:lnTo>
                  <a:pt x="86042" y="18199"/>
                </a:lnTo>
                <a:lnTo>
                  <a:pt x="119530" y="17483"/>
                </a:lnTo>
                <a:lnTo>
                  <a:pt x="146880" y="15532"/>
                </a:lnTo>
                <a:lnTo>
                  <a:pt x="165322" y="12637"/>
                </a:lnTo>
                <a:lnTo>
                  <a:pt x="172084" y="9093"/>
                </a:lnTo>
                <a:lnTo>
                  <a:pt x="165322" y="5550"/>
                </a:lnTo>
                <a:lnTo>
                  <a:pt x="146880" y="2660"/>
                </a:lnTo>
                <a:lnTo>
                  <a:pt x="119530" y="713"/>
                </a:lnTo>
                <a:lnTo>
                  <a:pt x="86042" y="0"/>
                </a:lnTo>
                <a:close/>
              </a:path>
            </a:pathLst>
          </a:custGeom>
          <a:solidFill>
            <a:srgbClr val="353334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86689" y="6001668"/>
            <a:ext cx="432221" cy="458351"/>
          </a:xfrm>
          <a:custGeom>
            <a:avLst/>
            <a:gdLst/>
            <a:ahLst/>
            <a:cxnLst/>
            <a:rect l="l" t="t" r="r" b="b"/>
            <a:pathLst>
              <a:path w="505459" h="505459">
                <a:moveTo>
                  <a:pt x="252602" y="0"/>
                </a:moveTo>
                <a:lnTo>
                  <a:pt x="0" y="252590"/>
                </a:lnTo>
                <a:lnTo>
                  <a:pt x="252602" y="505193"/>
                </a:lnTo>
                <a:lnTo>
                  <a:pt x="505205" y="252590"/>
                </a:lnTo>
                <a:lnTo>
                  <a:pt x="252602" y="0"/>
                </a:lnTo>
                <a:close/>
              </a:path>
            </a:pathLst>
          </a:custGeom>
          <a:solidFill>
            <a:srgbClr val="EEEFE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93133" y="6055270"/>
            <a:ext cx="235116" cy="336278"/>
          </a:xfrm>
          <a:custGeom>
            <a:avLst/>
            <a:gdLst/>
            <a:ahLst/>
            <a:cxnLst/>
            <a:rect l="l" t="t" r="r" b="b"/>
            <a:pathLst>
              <a:path w="274954" h="370840">
                <a:moveTo>
                  <a:pt x="274789" y="0"/>
                </a:moveTo>
                <a:lnTo>
                  <a:pt x="0" y="0"/>
                </a:lnTo>
                <a:lnTo>
                  <a:pt x="0" y="296113"/>
                </a:lnTo>
                <a:lnTo>
                  <a:pt x="74155" y="370268"/>
                </a:lnTo>
                <a:lnTo>
                  <a:pt x="274789" y="370268"/>
                </a:lnTo>
                <a:lnTo>
                  <a:pt x="274789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77272" y="6070413"/>
            <a:ext cx="235116" cy="336278"/>
          </a:xfrm>
          <a:custGeom>
            <a:avLst/>
            <a:gdLst/>
            <a:ahLst/>
            <a:cxnLst/>
            <a:rect l="l" t="t" r="r" b="b"/>
            <a:pathLst>
              <a:path w="274954" h="370840">
                <a:moveTo>
                  <a:pt x="200634" y="0"/>
                </a:moveTo>
                <a:lnTo>
                  <a:pt x="0" y="0"/>
                </a:lnTo>
                <a:lnTo>
                  <a:pt x="0" y="370268"/>
                </a:lnTo>
                <a:lnTo>
                  <a:pt x="274789" y="370268"/>
                </a:lnTo>
                <a:lnTo>
                  <a:pt x="274789" y="74155"/>
                </a:lnTo>
                <a:lnTo>
                  <a:pt x="200634" y="0"/>
                </a:lnTo>
                <a:close/>
              </a:path>
            </a:pathLst>
          </a:custGeom>
          <a:solidFill>
            <a:srgbClr val="F3D49E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81316" y="612742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81316" y="6161212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81316" y="619499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81316" y="6228790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81316" y="6262575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81316" y="6296361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79324" y="6330147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79324" y="636393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17096" y="6114752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19"/>
                </a:lnTo>
                <a:lnTo>
                  <a:pt x="0" y="48348"/>
                </a:lnTo>
                <a:lnTo>
                  <a:pt x="5219" y="53568"/>
                </a:lnTo>
                <a:lnTo>
                  <a:pt x="48348" y="53568"/>
                </a:lnTo>
                <a:lnTo>
                  <a:pt x="53568" y="48348"/>
                </a:lnTo>
                <a:lnTo>
                  <a:pt x="53568" y="5219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17096" y="6185150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7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7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17096" y="6255535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6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6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07893" y="6102792"/>
            <a:ext cx="69503" cy="53551"/>
          </a:xfrm>
          <a:custGeom>
            <a:avLst/>
            <a:gdLst/>
            <a:ahLst/>
            <a:cxnLst/>
            <a:rect l="l" t="t" r="r" b="b"/>
            <a:pathLst>
              <a:path w="81279" h="59054">
                <a:moveTo>
                  <a:pt x="9880" y="17170"/>
                </a:moveTo>
                <a:lnTo>
                  <a:pt x="5461" y="17170"/>
                </a:lnTo>
                <a:lnTo>
                  <a:pt x="0" y="22631"/>
                </a:lnTo>
                <a:lnTo>
                  <a:pt x="0" y="27050"/>
                </a:lnTo>
                <a:lnTo>
                  <a:pt x="31864" y="58915"/>
                </a:lnTo>
                <a:lnTo>
                  <a:pt x="51625" y="39154"/>
                </a:lnTo>
                <a:lnTo>
                  <a:pt x="31864" y="39154"/>
                </a:lnTo>
                <a:lnTo>
                  <a:pt x="9880" y="17170"/>
                </a:lnTo>
                <a:close/>
              </a:path>
              <a:path w="81279" h="59054">
                <a:moveTo>
                  <a:pt x="75450" y="0"/>
                </a:moveTo>
                <a:lnTo>
                  <a:pt x="71018" y="0"/>
                </a:lnTo>
                <a:lnTo>
                  <a:pt x="31864" y="39154"/>
                </a:lnTo>
                <a:lnTo>
                  <a:pt x="51625" y="39154"/>
                </a:lnTo>
                <a:lnTo>
                  <a:pt x="80899" y="9880"/>
                </a:lnTo>
                <a:lnTo>
                  <a:pt x="80899" y="5460"/>
                </a:lnTo>
                <a:lnTo>
                  <a:pt x="75450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07893" y="6246086"/>
            <a:ext cx="69503" cy="53551"/>
          </a:xfrm>
          <a:custGeom>
            <a:avLst/>
            <a:gdLst/>
            <a:ahLst/>
            <a:cxnLst/>
            <a:rect l="l" t="t" r="r" b="b"/>
            <a:pathLst>
              <a:path w="81279" h="59054">
                <a:moveTo>
                  <a:pt x="9880" y="17170"/>
                </a:moveTo>
                <a:lnTo>
                  <a:pt x="5461" y="17170"/>
                </a:lnTo>
                <a:lnTo>
                  <a:pt x="0" y="22631"/>
                </a:lnTo>
                <a:lnTo>
                  <a:pt x="0" y="27051"/>
                </a:lnTo>
                <a:lnTo>
                  <a:pt x="31864" y="58915"/>
                </a:lnTo>
                <a:lnTo>
                  <a:pt x="51625" y="39154"/>
                </a:lnTo>
                <a:lnTo>
                  <a:pt x="31864" y="39154"/>
                </a:lnTo>
                <a:lnTo>
                  <a:pt x="9880" y="17170"/>
                </a:lnTo>
                <a:close/>
              </a:path>
              <a:path w="81279" h="59054">
                <a:moveTo>
                  <a:pt x="75450" y="0"/>
                </a:moveTo>
                <a:lnTo>
                  <a:pt x="71018" y="0"/>
                </a:lnTo>
                <a:lnTo>
                  <a:pt x="31864" y="39154"/>
                </a:lnTo>
                <a:lnTo>
                  <a:pt x="51625" y="39154"/>
                </a:lnTo>
                <a:lnTo>
                  <a:pt x="80899" y="9880"/>
                </a:lnTo>
                <a:lnTo>
                  <a:pt x="80899" y="5461"/>
                </a:lnTo>
                <a:lnTo>
                  <a:pt x="75450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17096" y="6322515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6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6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07893" y="6313067"/>
            <a:ext cx="69503" cy="53551"/>
          </a:xfrm>
          <a:custGeom>
            <a:avLst/>
            <a:gdLst/>
            <a:ahLst/>
            <a:cxnLst/>
            <a:rect l="l" t="t" r="r" b="b"/>
            <a:pathLst>
              <a:path w="81279" h="59054">
                <a:moveTo>
                  <a:pt x="9880" y="17170"/>
                </a:moveTo>
                <a:lnTo>
                  <a:pt x="5461" y="17170"/>
                </a:lnTo>
                <a:lnTo>
                  <a:pt x="0" y="22631"/>
                </a:lnTo>
                <a:lnTo>
                  <a:pt x="0" y="27050"/>
                </a:lnTo>
                <a:lnTo>
                  <a:pt x="31864" y="58915"/>
                </a:lnTo>
                <a:lnTo>
                  <a:pt x="51625" y="39154"/>
                </a:lnTo>
                <a:lnTo>
                  <a:pt x="31864" y="39154"/>
                </a:lnTo>
                <a:lnTo>
                  <a:pt x="9880" y="17170"/>
                </a:lnTo>
                <a:close/>
              </a:path>
              <a:path w="81279" h="59054">
                <a:moveTo>
                  <a:pt x="75450" y="0"/>
                </a:moveTo>
                <a:lnTo>
                  <a:pt x="71018" y="0"/>
                </a:lnTo>
                <a:lnTo>
                  <a:pt x="31864" y="39154"/>
                </a:lnTo>
                <a:lnTo>
                  <a:pt x="51625" y="39154"/>
                </a:lnTo>
                <a:lnTo>
                  <a:pt x="80899" y="9880"/>
                </a:lnTo>
                <a:lnTo>
                  <a:pt x="80899" y="5460"/>
                </a:lnTo>
                <a:lnTo>
                  <a:pt x="75450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49047" y="6070503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0" y="0"/>
                </a:moveTo>
                <a:lnTo>
                  <a:pt x="0" y="74155"/>
                </a:lnTo>
                <a:lnTo>
                  <a:pt x="74155" y="74155"/>
                </a:lnTo>
                <a:lnTo>
                  <a:pt x="0" y="0"/>
                </a:lnTo>
                <a:close/>
              </a:path>
            </a:pathLst>
          </a:custGeom>
          <a:solidFill>
            <a:srgbClr val="DD7D7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01853" y="6002314"/>
            <a:ext cx="433112" cy="6572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25320" y="5971486"/>
            <a:ext cx="491869" cy="6880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71981" y="5971377"/>
            <a:ext cx="192565" cy="152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28815" y="6093393"/>
            <a:ext cx="16290" cy="32246"/>
          </a:xfrm>
          <a:custGeom>
            <a:avLst/>
            <a:gdLst/>
            <a:ahLst/>
            <a:cxnLst/>
            <a:rect l="l" t="t" r="r" b="b"/>
            <a:pathLst>
              <a:path w="19050" h="35559">
                <a:moveTo>
                  <a:pt x="14681" y="0"/>
                </a:moveTo>
                <a:lnTo>
                  <a:pt x="4229" y="0"/>
                </a:lnTo>
                <a:lnTo>
                  <a:pt x="0" y="7873"/>
                </a:lnTo>
                <a:lnTo>
                  <a:pt x="0" y="27304"/>
                </a:lnTo>
                <a:lnTo>
                  <a:pt x="4229" y="35178"/>
                </a:lnTo>
                <a:lnTo>
                  <a:pt x="14681" y="35178"/>
                </a:lnTo>
                <a:lnTo>
                  <a:pt x="18910" y="27304"/>
                </a:lnTo>
                <a:lnTo>
                  <a:pt x="18910" y="7873"/>
                </a:lnTo>
                <a:lnTo>
                  <a:pt x="14681" y="0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25498" y="6074093"/>
            <a:ext cx="22806" cy="8637"/>
          </a:xfrm>
          <a:custGeom>
            <a:avLst/>
            <a:gdLst/>
            <a:ahLst/>
            <a:cxnLst/>
            <a:rect l="l" t="t" r="r" b="b"/>
            <a:pathLst>
              <a:path w="26670" h="9525">
                <a:moveTo>
                  <a:pt x="0" y="9271"/>
                </a:moveTo>
                <a:lnTo>
                  <a:pt x="26670" y="9271"/>
                </a:lnTo>
                <a:lnTo>
                  <a:pt x="26670" y="0"/>
                </a:lnTo>
                <a:lnTo>
                  <a:pt x="0" y="0"/>
                </a:lnTo>
                <a:lnTo>
                  <a:pt x="0" y="9271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95317" y="6073205"/>
            <a:ext cx="22806" cy="8637"/>
          </a:xfrm>
          <a:custGeom>
            <a:avLst/>
            <a:gdLst/>
            <a:ahLst/>
            <a:cxnLst/>
            <a:rect l="l" t="t" r="r" b="b"/>
            <a:pathLst>
              <a:path w="26670" h="9525">
                <a:moveTo>
                  <a:pt x="0" y="9258"/>
                </a:moveTo>
                <a:lnTo>
                  <a:pt x="26670" y="9258"/>
                </a:lnTo>
                <a:lnTo>
                  <a:pt x="26670" y="0"/>
                </a:lnTo>
                <a:lnTo>
                  <a:pt x="0" y="0"/>
                </a:lnTo>
                <a:lnTo>
                  <a:pt x="0" y="9258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98633" y="6094291"/>
            <a:ext cx="16290" cy="32246"/>
          </a:xfrm>
          <a:custGeom>
            <a:avLst/>
            <a:gdLst/>
            <a:ahLst/>
            <a:cxnLst/>
            <a:rect l="l" t="t" r="r" b="b"/>
            <a:pathLst>
              <a:path w="19050" h="35559">
                <a:moveTo>
                  <a:pt x="14681" y="0"/>
                </a:moveTo>
                <a:lnTo>
                  <a:pt x="4229" y="0"/>
                </a:lnTo>
                <a:lnTo>
                  <a:pt x="0" y="7874"/>
                </a:lnTo>
                <a:lnTo>
                  <a:pt x="0" y="27305"/>
                </a:lnTo>
                <a:lnTo>
                  <a:pt x="4229" y="35179"/>
                </a:lnTo>
                <a:lnTo>
                  <a:pt x="14681" y="35179"/>
                </a:lnTo>
                <a:lnTo>
                  <a:pt x="18910" y="27305"/>
                </a:lnTo>
                <a:lnTo>
                  <a:pt x="18910" y="7874"/>
                </a:lnTo>
                <a:lnTo>
                  <a:pt x="14681" y="0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45578" y="6169675"/>
            <a:ext cx="52669" cy="24184"/>
          </a:xfrm>
          <a:custGeom>
            <a:avLst/>
            <a:gdLst/>
            <a:ahLst/>
            <a:cxnLst/>
            <a:rect l="l" t="t" r="r" b="b"/>
            <a:pathLst>
              <a:path w="61595" h="26670">
                <a:moveTo>
                  <a:pt x="61480" y="0"/>
                </a:moveTo>
                <a:lnTo>
                  <a:pt x="0" y="0"/>
                </a:lnTo>
                <a:lnTo>
                  <a:pt x="0" y="2781"/>
                </a:lnTo>
                <a:lnTo>
                  <a:pt x="30734" y="26288"/>
                </a:lnTo>
                <a:lnTo>
                  <a:pt x="41305" y="24692"/>
                </a:lnTo>
                <a:lnTo>
                  <a:pt x="61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86660" y="6270180"/>
            <a:ext cx="21177" cy="25336"/>
          </a:xfrm>
          <a:custGeom>
            <a:avLst/>
            <a:gdLst/>
            <a:ahLst/>
            <a:cxnLst/>
            <a:rect l="l" t="t" r="r" b="b"/>
            <a:pathLst>
              <a:path w="24764" h="27940">
                <a:moveTo>
                  <a:pt x="18719" y="0"/>
                </a:moveTo>
                <a:lnTo>
                  <a:pt x="5664" y="0"/>
                </a:lnTo>
                <a:lnTo>
                  <a:pt x="0" y="6146"/>
                </a:lnTo>
                <a:lnTo>
                  <a:pt x="0" y="21323"/>
                </a:lnTo>
                <a:lnTo>
                  <a:pt x="5778" y="27330"/>
                </a:lnTo>
                <a:lnTo>
                  <a:pt x="18681" y="27330"/>
                </a:lnTo>
                <a:lnTo>
                  <a:pt x="21666" y="25514"/>
                </a:lnTo>
                <a:lnTo>
                  <a:pt x="24384" y="22618"/>
                </a:lnTo>
                <a:lnTo>
                  <a:pt x="23742" y="21970"/>
                </a:lnTo>
                <a:lnTo>
                  <a:pt x="9207" y="21970"/>
                </a:lnTo>
                <a:lnTo>
                  <a:pt x="6070" y="18199"/>
                </a:lnTo>
                <a:lnTo>
                  <a:pt x="6070" y="9067"/>
                </a:lnTo>
                <a:lnTo>
                  <a:pt x="9283" y="5372"/>
                </a:lnTo>
                <a:lnTo>
                  <a:pt x="23071" y="5372"/>
                </a:lnTo>
                <a:lnTo>
                  <a:pt x="24193" y="4076"/>
                </a:lnTo>
                <a:lnTo>
                  <a:pt x="21767" y="1663"/>
                </a:lnTo>
                <a:lnTo>
                  <a:pt x="18719" y="0"/>
                </a:lnTo>
                <a:close/>
              </a:path>
              <a:path w="24764" h="27940">
                <a:moveTo>
                  <a:pt x="20675" y="18872"/>
                </a:moveTo>
                <a:lnTo>
                  <a:pt x="18605" y="20802"/>
                </a:lnTo>
                <a:lnTo>
                  <a:pt x="16764" y="21970"/>
                </a:lnTo>
                <a:lnTo>
                  <a:pt x="23742" y="21970"/>
                </a:lnTo>
                <a:lnTo>
                  <a:pt x="20675" y="18872"/>
                </a:lnTo>
                <a:close/>
              </a:path>
              <a:path w="24764" h="27940">
                <a:moveTo>
                  <a:pt x="23071" y="5372"/>
                </a:moveTo>
                <a:lnTo>
                  <a:pt x="16421" y="5372"/>
                </a:lnTo>
                <a:lnTo>
                  <a:pt x="18415" y="6502"/>
                </a:lnTo>
                <a:lnTo>
                  <a:pt x="20497" y="8343"/>
                </a:lnTo>
                <a:lnTo>
                  <a:pt x="23071" y="5372"/>
                </a:lnTo>
                <a:close/>
              </a:path>
            </a:pathLst>
          </a:custGeom>
          <a:solidFill>
            <a:srgbClr val="E2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09199" y="6270594"/>
            <a:ext cx="16833" cy="24184"/>
          </a:xfrm>
          <a:custGeom>
            <a:avLst/>
            <a:gdLst/>
            <a:ahLst/>
            <a:cxnLst/>
            <a:rect l="l" t="t" r="r" b="b"/>
            <a:pathLst>
              <a:path w="19685" h="26670">
                <a:moveTo>
                  <a:pt x="19075" y="0"/>
                </a:moveTo>
                <a:lnTo>
                  <a:pt x="0" y="0"/>
                </a:lnTo>
                <a:lnTo>
                  <a:pt x="0" y="26416"/>
                </a:lnTo>
                <a:lnTo>
                  <a:pt x="19265" y="26416"/>
                </a:lnTo>
                <a:lnTo>
                  <a:pt x="19265" y="21247"/>
                </a:lnTo>
                <a:lnTo>
                  <a:pt x="5778" y="21247"/>
                </a:lnTo>
                <a:lnTo>
                  <a:pt x="5778" y="15697"/>
                </a:lnTo>
                <a:lnTo>
                  <a:pt x="17386" y="15697"/>
                </a:lnTo>
                <a:lnTo>
                  <a:pt x="17386" y="10541"/>
                </a:lnTo>
                <a:lnTo>
                  <a:pt x="5778" y="10541"/>
                </a:lnTo>
                <a:lnTo>
                  <a:pt x="5778" y="5168"/>
                </a:lnTo>
                <a:lnTo>
                  <a:pt x="19075" y="5168"/>
                </a:lnTo>
                <a:lnTo>
                  <a:pt x="19075" y="0"/>
                </a:lnTo>
                <a:close/>
              </a:path>
            </a:pathLst>
          </a:custGeom>
          <a:solidFill>
            <a:srgbClr val="E2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27530" y="6270599"/>
            <a:ext cx="19548" cy="24184"/>
          </a:xfrm>
          <a:custGeom>
            <a:avLst/>
            <a:gdLst/>
            <a:ahLst/>
            <a:cxnLst/>
            <a:rect l="l" t="t" r="r" b="b"/>
            <a:pathLst>
              <a:path w="22860" h="26670">
                <a:moveTo>
                  <a:pt x="15430" y="0"/>
                </a:moveTo>
                <a:lnTo>
                  <a:pt x="0" y="0"/>
                </a:lnTo>
                <a:lnTo>
                  <a:pt x="0" y="26415"/>
                </a:lnTo>
                <a:lnTo>
                  <a:pt x="5803" y="26415"/>
                </a:lnTo>
                <a:lnTo>
                  <a:pt x="5803" y="17957"/>
                </a:lnTo>
                <a:lnTo>
                  <a:pt x="17038" y="17957"/>
                </a:lnTo>
                <a:lnTo>
                  <a:pt x="16370" y="16979"/>
                </a:lnTo>
                <a:lnTo>
                  <a:pt x="19735" y="15735"/>
                </a:lnTo>
                <a:lnTo>
                  <a:pt x="22034" y="13055"/>
                </a:lnTo>
                <a:lnTo>
                  <a:pt x="22034" y="12826"/>
                </a:lnTo>
                <a:lnTo>
                  <a:pt x="5803" y="12826"/>
                </a:lnTo>
                <a:lnTo>
                  <a:pt x="5803" y="5245"/>
                </a:lnTo>
                <a:lnTo>
                  <a:pt x="21677" y="5245"/>
                </a:lnTo>
                <a:lnTo>
                  <a:pt x="21272" y="4178"/>
                </a:lnTo>
                <a:lnTo>
                  <a:pt x="17995" y="901"/>
                </a:lnTo>
                <a:lnTo>
                  <a:pt x="15430" y="0"/>
                </a:lnTo>
                <a:close/>
              </a:path>
              <a:path w="22860" h="26670">
                <a:moveTo>
                  <a:pt x="17038" y="17957"/>
                </a:moveTo>
                <a:lnTo>
                  <a:pt x="10375" y="17957"/>
                </a:lnTo>
                <a:lnTo>
                  <a:pt x="16027" y="26415"/>
                </a:lnTo>
                <a:lnTo>
                  <a:pt x="22821" y="26415"/>
                </a:lnTo>
                <a:lnTo>
                  <a:pt x="17038" y="17957"/>
                </a:lnTo>
                <a:close/>
              </a:path>
              <a:path w="22860" h="26670">
                <a:moveTo>
                  <a:pt x="21677" y="5245"/>
                </a:moveTo>
                <a:lnTo>
                  <a:pt x="14452" y="5245"/>
                </a:lnTo>
                <a:lnTo>
                  <a:pt x="16141" y="6489"/>
                </a:lnTo>
                <a:lnTo>
                  <a:pt x="16141" y="11353"/>
                </a:lnTo>
                <a:lnTo>
                  <a:pt x="14554" y="12826"/>
                </a:lnTo>
                <a:lnTo>
                  <a:pt x="22034" y="12826"/>
                </a:lnTo>
                <a:lnTo>
                  <a:pt x="22034" y="6184"/>
                </a:lnTo>
                <a:lnTo>
                  <a:pt x="21677" y="5245"/>
                </a:lnTo>
                <a:close/>
              </a:path>
            </a:pathLst>
          </a:custGeom>
          <a:solidFill>
            <a:srgbClr val="E2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74894" y="6531972"/>
            <a:ext cx="424162" cy="1275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16421" y="6457591"/>
            <a:ext cx="147694" cy="16699"/>
          </a:xfrm>
          <a:custGeom>
            <a:avLst/>
            <a:gdLst/>
            <a:ahLst/>
            <a:cxnLst/>
            <a:rect l="l" t="t" r="r" b="b"/>
            <a:pathLst>
              <a:path w="172720" h="18415">
                <a:moveTo>
                  <a:pt x="86258" y="0"/>
                </a:moveTo>
                <a:lnTo>
                  <a:pt x="52683" y="715"/>
                </a:lnTo>
                <a:lnTo>
                  <a:pt x="25265" y="2668"/>
                </a:lnTo>
                <a:lnTo>
                  <a:pt x="6778" y="5566"/>
                </a:lnTo>
                <a:lnTo>
                  <a:pt x="0" y="9118"/>
                </a:lnTo>
                <a:lnTo>
                  <a:pt x="6778" y="12672"/>
                </a:lnTo>
                <a:lnTo>
                  <a:pt x="25265" y="15574"/>
                </a:lnTo>
                <a:lnTo>
                  <a:pt x="52683" y="17532"/>
                </a:lnTo>
                <a:lnTo>
                  <a:pt x="86258" y="18249"/>
                </a:lnTo>
                <a:lnTo>
                  <a:pt x="119833" y="17532"/>
                </a:lnTo>
                <a:lnTo>
                  <a:pt x="147251" y="15574"/>
                </a:lnTo>
                <a:lnTo>
                  <a:pt x="165737" y="12672"/>
                </a:lnTo>
                <a:lnTo>
                  <a:pt x="172516" y="9118"/>
                </a:lnTo>
                <a:lnTo>
                  <a:pt x="165737" y="5566"/>
                </a:lnTo>
                <a:lnTo>
                  <a:pt x="147251" y="2668"/>
                </a:lnTo>
                <a:lnTo>
                  <a:pt x="119833" y="715"/>
                </a:lnTo>
                <a:lnTo>
                  <a:pt x="86258" y="0"/>
                </a:lnTo>
                <a:close/>
              </a:path>
            </a:pathLst>
          </a:custGeom>
          <a:solidFill>
            <a:srgbClr val="353334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70415" y="6003603"/>
            <a:ext cx="433308" cy="459503"/>
          </a:xfrm>
          <a:custGeom>
            <a:avLst/>
            <a:gdLst/>
            <a:ahLst/>
            <a:cxnLst/>
            <a:rect l="l" t="t" r="r" b="b"/>
            <a:pathLst>
              <a:path w="506729" h="506729">
                <a:moveTo>
                  <a:pt x="253250" y="0"/>
                </a:moveTo>
                <a:lnTo>
                  <a:pt x="0" y="253237"/>
                </a:lnTo>
                <a:lnTo>
                  <a:pt x="253250" y="506488"/>
                </a:lnTo>
                <a:lnTo>
                  <a:pt x="506501" y="253237"/>
                </a:lnTo>
                <a:lnTo>
                  <a:pt x="253250" y="0"/>
                </a:lnTo>
                <a:close/>
              </a:path>
            </a:pathLst>
          </a:custGeom>
          <a:solidFill>
            <a:srgbClr val="EEEFE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72840" y="6067878"/>
            <a:ext cx="228600" cy="349522"/>
          </a:xfrm>
          <a:custGeom>
            <a:avLst/>
            <a:gdLst/>
            <a:ahLst/>
            <a:cxnLst/>
            <a:rect l="l" t="t" r="r" b="b"/>
            <a:pathLst>
              <a:path w="267334" h="385445">
                <a:moveTo>
                  <a:pt x="261823" y="0"/>
                </a:moveTo>
                <a:lnTo>
                  <a:pt x="5130" y="0"/>
                </a:lnTo>
                <a:lnTo>
                  <a:pt x="0" y="5118"/>
                </a:lnTo>
                <a:lnTo>
                  <a:pt x="0" y="379704"/>
                </a:lnTo>
                <a:lnTo>
                  <a:pt x="5130" y="384835"/>
                </a:lnTo>
                <a:lnTo>
                  <a:pt x="261823" y="384835"/>
                </a:lnTo>
                <a:lnTo>
                  <a:pt x="266941" y="379704"/>
                </a:lnTo>
                <a:lnTo>
                  <a:pt x="266941" y="5118"/>
                </a:lnTo>
                <a:lnTo>
                  <a:pt x="261823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83345" y="6113259"/>
            <a:ext cx="205794" cy="260270"/>
          </a:xfrm>
          <a:custGeom>
            <a:avLst/>
            <a:gdLst/>
            <a:ahLst/>
            <a:cxnLst/>
            <a:rect l="l" t="t" r="r" b="b"/>
            <a:pathLst>
              <a:path w="240665" h="287020">
                <a:moveTo>
                  <a:pt x="240283" y="286537"/>
                </a:moveTo>
                <a:lnTo>
                  <a:pt x="0" y="286537"/>
                </a:lnTo>
                <a:lnTo>
                  <a:pt x="0" y="0"/>
                </a:lnTo>
                <a:lnTo>
                  <a:pt x="240283" y="0"/>
                </a:lnTo>
                <a:lnTo>
                  <a:pt x="240283" y="286537"/>
                </a:lnTo>
                <a:close/>
              </a:path>
            </a:pathLst>
          </a:custGeom>
          <a:solidFill>
            <a:srgbClr val="AEDFE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80707" y="6387343"/>
            <a:ext cx="13032" cy="1382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1379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366"/>
                </a:lnTo>
                <a:lnTo>
                  <a:pt x="3276" y="14643"/>
                </a:lnTo>
                <a:lnTo>
                  <a:pt x="11379" y="14643"/>
                </a:lnTo>
                <a:lnTo>
                  <a:pt x="14655" y="11366"/>
                </a:lnTo>
                <a:lnTo>
                  <a:pt x="14655" y="3276"/>
                </a:lnTo>
                <a:lnTo>
                  <a:pt x="11379" y="0"/>
                </a:lnTo>
                <a:close/>
              </a:path>
            </a:pathLst>
          </a:custGeom>
          <a:solidFill>
            <a:srgbClr val="41454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86973" y="6387337"/>
            <a:ext cx="6516" cy="13820"/>
          </a:xfrm>
          <a:custGeom>
            <a:avLst/>
            <a:gdLst/>
            <a:ahLst/>
            <a:cxnLst/>
            <a:rect l="l" t="t" r="r" b="b"/>
            <a:pathLst>
              <a:path w="7620" h="15240">
                <a:moveTo>
                  <a:pt x="4051" y="0"/>
                </a:moveTo>
                <a:lnTo>
                  <a:pt x="0" y="0"/>
                </a:lnTo>
                <a:lnTo>
                  <a:pt x="0" y="14655"/>
                </a:lnTo>
                <a:lnTo>
                  <a:pt x="4051" y="14655"/>
                </a:lnTo>
                <a:lnTo>
                  <a:pt x="7327" y="11379"/>
                </a:lnTo>
                <a:lnTo>
                  <a:pt x="7327" y="3276"/>
                </a:lnTo>
                <a:lnTo>
                  <a:pt x="4051" y="0"/>
                </a:lnTo>
                <a:close/>
              </a:path>
            </a:pathLst>
          </a:custGeom>
          <a:solidFill>
            <a:srgbClr val="4D515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18428" y="6113249"/>
            <a:ext cx="170500" cy="260270"/>
          </a:xfrm>
          <a:custGeom>
            <a:avLst/>
            <a:gdLst/>
            <a:ahLst/>
            <a:cxnLst/>
            <a:rect l="l" t="t" r="r" b="b"/>
            <a:pathLst>
              <a:path w="199390" h="287020">
                <a:moveTo>
                  <a:pt x="199250" y="0"/>
                </a:moveTo>
                <a:lnTo>
                  <a:pt x="152603" y="0"/>
                </a:lnTo>
                <a:lnTo>
                  <a:pt x="0" y="286537"/>
                </a:lnTo>
                <a:lnTo>
                  <a:pt x="199250" y="286537"/>
                </a:lnTo>
                <a:lnTo>
                  <a:pt x="199250" y="0"/>
                </a:lnTo>
                <a:close/>
              </a:path>
            </a:pathLst>
          </a:custGeom>
          <a:solidFill>
            <a:srgbClr val="9EC5C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13861" y="6186181"/>
            <a:ext cx="144435" cy="1080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07834" y="326454"/>
            <a:ext cx="3022298" cy="81281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5658" rIns="0" bIns="0" rtlCol="0">
            <a:spAutoFit/>
          </a:bodyPr>
          <a:lstStyle/>
          <a:p>
            <a:pPr marL="153059">
              <a:lnSpc>
                <a:spcPts val="2511"/>
              </a:lnSpc>
              <a:spcBef>
                <a:spcPts val="438"/>
              </a:spcBef>
            </a:pPr>
            <a:r>
              <a:rPr sz="2300" spc="-4" dirty="0">
                <a:latin typeface="Montserrat"/>
                <a:cs typeface="Montserrat"/>
              </a:rPr>
              <a:t>NOS</a:t>
            </a:r>
            <a:r>
              <a:rPr sz="2300" spc="-66" dirty="0">
                <a:latin typeface="Montserrat"/>
                <a:cs typeface="Montserrat"/>
              </a:rPr>
              <a:t> </a:t>
            </a:r>
            <a:r>
              <a:rPr sz="2300" spc="-31" dirty="0">
                <a:latin typeface="Montserrat"/>
                <a:cs typeface="Montserrat"/>
              </a:rPr>
              <a:t>PRESTATIONS</a:t>
            </a:r>
            <a:endParaRPr sz="2300">
              <a:latin typeface="Montserrat"/>
              <a:cs typeface="Montserrat"/>
            </a:endParaRPr>
          </a:p>
          <a:p>
            <a:pPr marL="153059">
              <a:lnSpc>
                <a:spcPts val="3405"/>
              </a:lnSpc>
            </a:pPr>
            <a:r>
              <a:rPr sz="3000" b="1" dirty="0">
                <a:latin typeface="Montserrat"/>
                <a:cs typeface="Montserrat"/>
              </a:rPr>
              <a:t>2</a:t>
            </a:r>
            <a:r>
              <a:rPr sz="3000" b="1" spc="-9" dirty="0">
                <a:latin typeface="Montserrat"/>
                <a:cs typeface="Montserrat"/>
              </a:rPr>
              <a:t> </a:t>
            </a:r>
            <a:r>
              <a:rPr sz="3000" b="1" dirty="0">
                <a:latin typeface="Montserrat"/>
                <a:cs typeface="Montserrat"/>
              </a:rPr>
              <a:t>ROUES</a:t>
            </a:r>
            <a:endParaRPr sz="3000">
              <a:latin typeface="Montserrat"/>
              <a:cs typeface="Montserrat"/>
            </a:endParaRPr>
          </a:p>
        </p:txBody>
      </p:sp>
      <p:sp>
        <p:nvSpPr>
          <p:cNvPr id="57" name="Espace réservé du numéro de diapositive 56">
            <a:extLst>
              <a:ext uri="{FF2B5EF4-FFF2-40B4-BE49-F238E27FC236}">
                <a16:creationId xmlns:a16="http://schemas.microsoft.com/office/drawing/2014/main" xmlns="" id="{2A7E80DE-96FF-4DBF-A243-DC18627794B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Affichage à l'écran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Anthony ....</dc:creator>
  <cp:lastModifiedBy>Anthony ....</cp:lastModifiedBy>
  <cp:revision>1</cp:revision>
  <dcterms:created xsi:type="dcterms:W3CDTF">2022-03-22T20:32:32Z</dcterms:created>
  <dcterms:modified xsi:type="dcterms:W3CDTF">2022-03-22T20:32:51Z</dcterms:modified>
</cp:coreProperties>
</file>