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2A0A-7898-41E1-A2FE-E6CDB7A3C4A8}" type="datetime1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41044-25F9-4AEA-8F63-2A47D433BD0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3FEE-2F16-416E-B75A-8706191A2C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7757120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7648" y="5818471"/>
            <a:ext cx="5687850" cy="0"/>
          </a:xfrm>
          <a:custGeom>
            <a:avLst/>
            <a:gdLst/>
            <a:ahLst/>
            <a:cxnLst/>
            <a:rect l="l" t="t" r="r" b="b"/>
            <a:pathLst>
              <a:path w="6651625">
                <a:moveTo>
                  <a:pt x="0" y="0"/>
                </a:moveTo>
                <a:lnTo>
                  <a:pt x="6651002" y="0"/>
                </a:lnTo>
              </a:path>
            </a:pathLst>
          </a:custGeom>
          <a:ln w="19050">
            <a:solidFill>
              <a:srgbClr val="CE3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765341" cy="6855696"/>
          </a:xfrm>
          <a:custGeom>
            <a:avLst/>
            <a:gdLst/>
            <a:ahLst/>
            <a:cxnLst/>
            <a:rect l="l" t="t" r="r" b="b"/>
            <a:pathLst>
              <a:path w="9081135" h="7560309">
                <a:moveTo>
                  <a:pt x="9080535" y="0"/>
                </a:moveTo>
                <a:lnTo>
                  <a:pt x="0" y="0"/>
                </a:lnTo>
                <a:lnTo>
                  <a:pt x="0" y="7560005"/>
                </a:lnTo>
                <a:lnTo>
                  <a:pt x="1467190" y="7560005"/>
                </a:lnTo>
                <a:lnTo>
                  <a:pt x="9080535" y="0"/>
                </a:lnTo>
                <a:close/>
              </a:path>
            </a:pathLst>
          </a:custGeom>
          <a:solidFill>
            <a:srgbClr val="353334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804139"/>
            <a:ext cx="1253228" cy="1366418"/>
          </a:xfrm>
          <a:custGeom>
            <a:avLst/>
            <a:gdLst/>
            <a:ahLst/>
            <a:cxnLst/>
            <a:rect l="l" t="t" r="r" b="b"/>
            <a:pathLst>
              <a:path w="1465580" h="1506854">
                <a:moveTo>
                  <a:pt x="705178" y="0"/>
                </a:moveTo>
                <a:lnTo>
                  <a:pt x="0" y="698523"/>
                </a:lnTo>
                <a:lnTo>
                  <a:pt x="0" y="807747"/>
                </a:lnTo>
                <a:lnTo>
                  <a:pt x="705178" y="1506270"/>
                </a:lnTo>
                <a:lnTo>
                  <a:pt x="1465489" y="753135"/>
                </a:lnTo>
                <a:lnTo>
                  <a:pt x="705178" y="0"/>
                </a:lnTo>
                <a:close/>
              </a:path>
            </a:pathLst>
          </a:custGeom>
          <a:solidFill>
            <a:srgbClr val="CE3E4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3367" y="5487093"/>
            <a:ext cx="1300468" cy="1366418"/>
          </a:xfrm>
          <a:custGeom>
            <a:avLst/>
            <a:gdLst/>
            <a:ahLst/>
            <a:cxnLst/>
            <a:rect l="l" t="t" r="r" b="b"/>
            <a:pathLst>
              <a:path w="1520825" h="1506854">
                <a:moveTo>
                  <a:pt x="760310" y="0"/>
                </a:moveTo>
                <a:lnTo>
                  <a:pt x="0" y="753135"/>
                </a:lnTo>
                <a:lnTo>
                  <a:pt x="760310" y="1506270"/>
                </a:lnTo>
                <a:lnTo>
                  <a:pt x="1520621" y="753135"/>
                </a:lnTo>
                <a:lnTo>
                  <a:pt x="76031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170048"/>
            <a:ext cx="1254314" cy="683497"/>
          </a:xfrm>
          <a:custGeom>
            <a:avLst/>
            <a:gdLst/>
            <a:ahLst/>
            <a:cxnLst/>
            <a:rect l="l" t="t" r="r" b="b"/>
            <a:pathLst>
              <a:path w="1466850" h="753745">
                <a:moveTo>
                  <a:pt x="705989" y="0"/>
                </a:moveTo>
                <a:lnTo>
                  <a:pt x="0" y="699326"/>
                </a:lnTo>
                <a:lnTo>
                  <a:pt x="0" y="753135"/>
                </a:lnTo>
                <a:lnTo>
                  <a:pt x="1466300" y="753135"/>
                </a:lnTo>
                <a:lnTo>
                  <a:pt x="705989" y="0"/>
                </a:lnTo>
                <a:close/>
              </a:path>
            </a:pathLst>
          </a:custGeom>
          <a:solidFill>
            <a:srgbClr val="EDEEE5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536299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733"/>
                </a:lnTo>
                <a:lnTo>
                  <a:pt x="705519" y="698860"/>
                </a:lnTo>
                <a:lnTo>
                  <a:pt x="0" y="0"/>
                </a:lnTo>
                <a:close/>
              </a:path>
            </a:pathLst>
          </a:custGeom>
          <a:solidFill>
            <a:srgbClr val="27222A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170340"/>
            <a:ext cx="603808" cy="1267953"/>
          </a:xfrm>
          <a:custGeom>
            <a:avLst/>
            <a:gdLst/>
            <a:ahLst/>
            <a:cxnLst/>
            <a:rect l="l" t="t" r="r" b="b"/>
            <a:pathLst>
              <a:path w="706120" h="1398270">
                <a:moveTo>
                  <a:pt x="0" y="0"/>
                </a:moveTo>
                <a:lnTo>
                  <a:pt x="0" y="1397850"/>
                </a:lnTo>
                <a:lnTo>
                  <a:pt x="705584" y="698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1981" y="2079396"/>
            <a:ext cx="4272019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64546" y="2126107"/>
            <a:ext cx="3147016" cy="587647"/>
          </a:xfrm>
          <a:prstGeom prst="rect">
            <a:avLst/>
          </a:prstGeom>
        </p:spPr>
        <p:txBody>
          <a:bodyPr vert="horz" wrap="square" lIns="0" tIns="38404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lang="fr-FR" b="1" spc="26" dirty="0">
                <a:solidFill>
                  <a:srgbClr val="FFFFFF"/>
                </a:solidFill>
                <a:latin typeface="Montserrat"/>
                <a:cs typeface="Montserrat"/>
              </a:rPr>
              <a:t>Attestation de</a:t>
            </a:r>
            <a:r>
              <a:rPr b="1" spc="66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b="1" spc="35" dirty="0">
                <a:solidFill>
                  <a:srgbClr val="FFFFFF"/>
                </a:solidFill>
                <a:latin typeface="Montserrat"/>
                <a:cs typeface="Montserrat"/>
              </a:rPr>
              <a:t>7H</a:t>
            </a:r>
            <a:endParaRPr dirty="0">
              <a:latin typeface="Montserrat"/>
              <a:cs typeface="Montserrat"/>
            </a:endParaRPr>
          </a:p>
          <a:p>
            <a:pPr>
              <a:spcBef>
                <a:spcPts val="192"/>
              </a:spcBef>
            </a:pPr>
            <a:r>
              <a:rPr sz="1600" dirty="0">
                <a:solidFill>
                  <a:srgbClr val="FFFFFF"/>
                </a:solidFill>
                <a:latin typeface="Montserrat"/>
                <a:cs typeface="Montserrat"/>
              </a:rPr>
              <a:t>125 CM</a:t>
            </a:r>
            <a:r>
              <a:rPr lang="fr-FR" sz="1600" dirty="0">
                <a:solidFill>
                  <a:srgbClr val="FFFFFF"/>
                </a:solidFill>
                <a:latin typeface="Montserrat"/>
                <a:cs typeface="Montserrat"/>
              </a:rPr>
              <a:t>3</a:t>
            </a:r>
            <a:r>
              <a:rPr sz="1600" spc="-10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1600" dirty="0">
                <a:solidFill>
                  <a:srgbClr val="FFFFFF"/>
                </a:solidFill>
                <a:latin typeface="Montserrat"/>
                <a:cs typeface="Montserrat"/>
              </a:rPr>
              <a:t>ROUES</a:t>
            </a:r>
            <a:endParaRPr sz="1600"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1852" y="2257969"/>
            <a:ext cx="627700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lang="fr-FR" b="1" spc="-75" dirty="0">
                <a:solidFill>
                  <a:srgbClr val="FFFFFF"/>
                </a:solidFill>
                <a:latin typeface="Montserrat"/>
                <a:cs typeface="Montserrat"/>
              </a:rPr>
              <a:t>280</a:t>
            </a:r>
            <a:r>
              <a:rPr b="1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6983" y="2879699"/>
            <a:ext cx="4102311" cy="3017192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11132" marR="4453">
              <a:spcBef>
                <a:spcPts val="88"/>
              </a:spcBef>
            </a:pP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CONDUIRE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UN 2</a:t>
            </a:r>
            <a:r>
              <a:rPr lang="fr-FR" sz="1300" b="1" dirty="0">
                <a:solidFill>
                  <a:srgbClr val="353334"/>
                </a:solidFill>
                <a:latin typeface="Montserrat"/>
                <a:cs typeface="Montserrat"/>
              </a:rPr>
              <a:t> ROUES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APRÈS 2</a:t>
            </a:r>
            <a:r>
              <a:rPr sz="1300" b="1" spc="-57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ANS  DE PERMIS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B.</a:t>
            </a:r>
            <a:endParaRPr lang="fr-FR" sz="1300" b="1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11132" marR="4453">
              <a:spcBef>
                <a:spcPts val="88"/>
              </a:spcBef>
            </a:pPr>
            <a:r>
              <a:rPr lang="fr-FR" sz="1100" b="1" u="sng" dirty="0">
                <a:latin typeface="Montserrat"/>
              </a:rPr>
              <a:t>2 heures de théorie</a:t>
            </a:r>
            <a:r>
              <a:rPr lang="fr-FR" sz="1100" dirty="0">
                <a:latin typeface="Montserrat"/>
              </a:rPr>
              <a:t/>
            </a:r>
            <a:br>
              <a:rPr lang="fr-FR" sz="1100" dirty="0">
                <a:latin typeface="Montserrat"/>
              </a:rPr>
            </a:br>
            <a:r>
              <a:rPr lang="fr-FR" sz="1100" b="1" u="sng" dirty="0">
                <a:latin typeface="Montserrat"/>
              </a:rPr>
              <a:t>2 heures de pratique hors circulation (« sur plateau »)</a:t>
            </a:r>
          </a:p>
          <a:p>
            <a:pPr marL="11132" marR="4453">
              <a:spcBef>
                <a:spcPts val="88"/>
              </a:spcBef>
            </a:pPr>
            <a:r>
              <a:rPr lang="fr-FR" sz="1100" b="1" u="sng" dirty="0">
                <a:latin typeface="Montserrat"/>
              </a:rPr>
              <a:t>3 heures de pratique en circulation</a:t>
            </a:r>
          </a:p>
          <a:p>
            <a:pPr marL="11132" marR="4453">
              <a:spcBef>
                <a:spcPts val="88"/>
              </a:spcBef>
            </a:pPr>
            <a:r>
              <a:rPr lang="fr-FR" sz="1100" b="1" u="sng" dirty="0">
                <a:latin typeface="Montserrat"/>
              </a:rPr>
              <a:t>Le déroulé de la formation sera adapté à chaque stagiaire en fonction de son niveau et de son évolution</a:t>
            </a: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Un casque homologué;</a:t>
            </a:r>
            <a:endParaRPr lang="fr-FR" sz="1100" dirty="0">
              <a:latin typeface="Montserrat"/>
            </a:endParaRP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Des gants adaptés à la pratique de la moto </a:t>
            </a:r>
            <a:r>
              <a:rPr lang="fr-FR" sz="1100" dirty="0">
                <a:latin typeface="Montserrat"/>
              </a:rPr>
              <a:t>(homologués avec marquage NF, CE ou EPI, soit renforcés et munis d’un dispositif de fermeture au poignet);</a:t>
            </a: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Un blouson ou une veste moto;</a:t>
            </a:r>
            <a:endParaRPr lang="fr-FR" sz="1100" dirty="0">
              <a:latin typeface="Montserrat"/>
            </a:endParaRP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Un pantalon ou une combinaison;</a:t>
            </a:r>
            <a:endParaRPr lang="fr-FR" sz="1100" dirty="0">
              <a:latin typeface="Montserrat"/>
            </a:endParaRPr>
          </a:p>
          <a:p>
            <a:pPr marL="150276" indent="-150276">
              <a:buFont typeface="Wingdings" panose="05000000000000000000" pitchFamily="2" charset="2"/>
              <a:buChar char="Ø"/>
            </a:pPr>
            <a:r>
              <a:rPr lang="fr-FR" sz="1100" b="1" dirty="0">
                <a:latin typeface="Montserrat"/>
              </a:rPr>
              <a:t>Des bottes ou des chaussures montantes;</a:t>
            </a:r>
            <a:endParaRPr lang="fr-FR" sz="1100" dirty="0">
              <a:latin typeface="Montserrat"/>
            </a:endParaRPr>
          </a:p>
          <a:p>
            <a:r>
              <a:rPr lang="fr-FR" sz="1100" b="1" i="1" u="sng" dirty="0">
                <a:solidFill>
                  <a:srgbClr val="FF0000"/>
                </a:solidFill>
                <a:latin typeface="Montserrat"/>
              </a:rPr>
              <a:t>En cas d’équipements non-conformes, la formation et le permis AM sera refusé au candidat.</a:t>
            </a:r>
          </a:p>
          <a:p>
            <a:pPr marL="11132" marR="4453">
              <a:spcBef>
                <a:spcPts val="88"/>
              </a:spcBef>
            </a:pPr>
            <a:endParaRPr sz="11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68451" y="360218"/>
            <a:ext cx="1554577" cy="164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4670" y="6531965"/>
            <a:ext cx="716035" cy="127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9114" y="6455540"/>
            <a:ext cx="147151" cy="16699"/>
          </a:xfrm>
          <a:custGeom>
            <a:avLst/>
            <a:gdLst/>
            <a:ahLst/>
            <a:cxnLst/>
            <a:rect l="l" t="t" r="r" b="b"/>
            <a:pathLst>
              <a:path w="172084" h="18415">
                <a:moveTo>
                  <a:pt x="86042" y="0"/>
                </a:moveTo>
                <a:lnTo>
                  <a:pt x="52549" y="713"/>
                </a:lnTo>
                <a:lnTo>
                  <a:pt x="25199" y="2660"/>
                </a:lnTo>
                <a:lnTo>
                  <a:pt x="6761" y="5550"/>
                </a:lnTo>
                <a:lnTo>
                  <a:pt x="0" y="9093"/>
                </a:lnTo>
                <a:lnTo>
                  <a:pt x="6761" y="12637"/>
                </a:lnTo>
                <a:lnTo>
                  <a:pt x="25199" y="15532"/>
                </a:lnTo>
                <a:lnTo>
                  <a:pt x="52549" y="17483"/>
                </a:lnTo>
                <a:lnTo>
                  <a:pt x="86042" y="18199"/>
                </a:lnTo>
                <a:lnTo>
                  <a:pt x="119530" y="17483"/>
                </a:lnTo>
                <a:lnTo>
                  <a:pt x="146880" y="15532"/>
                </a:lnTo>
                <a:lnTo>
                  <a:pt x="165322" y="12637"/>
                </a:lnTo>
                <a:lnTo>
                  <a:pt x="172084" y="9093"/>
                </a:lnTo>
                <a:lnTo>
                  <a:pt x="165322" y="5550"/>
                </a:lnTo>
                <a:lnTo>
                  <a:pt x="146880" y="2660"/>
                </a:lnTo>
                <a:lnTo>
                  <a:pt x="119530" y="713"/>
                </a:lnTo>
                <a:lnTo>
                  <a:pt x="86042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86689" y="6001668"/>
            <a:ext cx="432221" cy="458351"/>
          </a:xfrm>
          <a:custGeom>
            <a:avLst/>
            <a:gdLst/>
            <a:ahLst/>
            <a:cxnLst/>
            <a:rect l="l" t="t" r="r" b="b"/>
            <a:pathLst>
              <a:path w="505459" h="505459">
                <a:moveTo>
                  <a:pt x="252602" y="0"/>
                </a:moveTo>
                <a:lnTo>
                  <a:pt x="0" y="252590"/>
                </a:lnTo>
                <a:lnTo>
                  <a:pt x="252602" y="505193"/>
                </a:lnTo>
                <a:lnTo>
                  <a:pt x="505205" y="252590"/>
                </a:lnTo>
                <a:lnTo>
                  <a:pt x="252602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93133" y="6055270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74789" y="0"/>
                </a:moveTo>
                <a:lnTo>
                  <a:pt x="0" y="0"/>
                </a:lnTo>
                <a:lnTo>
                  <a:pt x="0" y="296113"/>
                </a:lnTo>
                <a:lnTo>
                  <a:pt x="74155" y="370268"/>
                </a:lnTo>
                <a:lnTo>
                  <a:pt x="274789" y="370268"/>
                </a:lnTo>
                <a:lnTo>
                  <a:pt x="274789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77272" y="6070413"/>
            <a:ext cx="235116" cy="336278"/>
          </a:xfrm>
          <a:custGeom>
            <a:avLst/>
            <a:gdLst/>
            <a:ahLst/>
            <a:cxnLst/>
            <a:rect l="l" t="t" r="r" b="b"/>
            <a:pathLst>
              <a:path w="274954" h="370840">
                <a:moveTo>
                  <a:pt x="200634" y="0"/>
                </a:moveTo>
                <a:lnTo>
                  <a:pt x="0" y="0"/>
                </a:lnTo>
                <a:lnTo>
                  <a:pt x="0" y="370268"/>
                </a:lnTo>
                <a:lnTo>
                  <a:pt x="274789" y="370268"/>
                </a:lnTo>
                <a:lnTo>
                  <a:pt x="274789" y="74155"/>
                </a:lnTo>
                <a:lnTo>
                  <a:pt x="200634" y="0"/>
                </a:lnTo>
                <a:close/>
              </a:path>
            </a:pathLst>
          </a:custGeom>
          <a:solidFill>
            <a:srgbClr val="F3D4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1316" y="6296361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7096" y="6114752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7096" y="625553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07893" y="6102792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07893" y="6246086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1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1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07893" y="6313067"/>
            <a:ext cx="69503" cy="53551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9880" y="17170"/>
                </a:moveTo>
                <a:lnTo>
                  <a:pt x="5461" y="17170"/>
                </a:lnTo>
                <a:lnTo>
                  <a:pt x="0" y="22631"/>
                </a:lnTo>
                <a:lnTo>
                  <a:pt x="0" y="27050"/>
                </a:lnTo>
                <a:lnTo>
                  <a:pt x="31864" y="58915"/>
                </a:lnTo>
                <a:lnTo>
                  <a:pt x="51625" y="39154"/>
                </a:lnTo>
                <a:lnTo>
                  <a:pt x="31864" y="39154"/>
                </a:lnTo>
                <a:lnTo>
                  <a:pt x="9880" y="17170"/>
                </a:lnTo>
                <a:close/>
              </a:path>
              <a:path w="81279" h="59054">
                <a:moveTo>
                  <a:pt x="75450" y="0"/>
                </a:moveTo>
                <a:lnTo>
                  <a:pt x="71018" y="0"/>
                </a:lnTo>
                <a:lnTo>
                  <a:pt x="31864" y="39154"/>
                </a:lnTo>
                <a:lnTo>
                  <a:pt x="51625" y="39154"/>
                </a:lnTo>
                <a:lnTo>
                  <a:pt x="80899" y="9880"/>
                </a:lnTo>
                <a:lnTo>
                  <a:pt x="80899" y="5460"/>
                </a:lnTo>
                <a:lnTo>
                  <a:pt x="75450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49047" y="6070503"/>
            <a:ext cx="63530" cy="67371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0" y="0"/>
                </a:moveTo>
                <a:lnTo>
                  <a:pt x="0" y="74155"/>
                </a:lnTo>
                <a:lnTo>
                  <a:pt x="74155" y="74155"/>
                </a:lnTo>
                <a:lnTo>
                  <a:pt x="0" y="0"/>
                </a:lnTo>
                <a:close/>
              </a:path>
            </a:pathLst>
          </a:custGeom>
          <a:solidFill>
            <a:srgbClr val="DD7D75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01853" y="6002314"/>
            <a:ext cx="433112" cy="657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25320" y="5971486"/>
            <a:ext cx="491869" cy="688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71981" y="5971377"/>
            <a:ext cx="192565" cy="152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8815" y="6093393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3"/>
                </a:lnTo>
                <a:lnTo>
                  <a:pt x="0" y="27304"/>
                </a:lnTo>
                <a:lnTo>
                  <a:pt x="4229" y="35178"/>
                </a:lnTo>
                <a:lnTo>
                  <a:pt x="14681" y="35178"/>
                </a:lnTo>
                <a:lnTo>
                  <a:pt x="18910" y="27304"/>
                </a:lnTo>
                <a:lnTo>
                  <a:pt x="18910" y="7873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25498" y="6074093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71"/>
                </a:moveTo>
                <a:lnTo>
                  <a:pt x="26670" y="9271"/>
                </a:lnTo>
                <a:lnTo>
                  <a:pt x="26670" y="0"/>
                </a:lnTo>
                <a:lnTo>
                  <a:pt x="0" y="0"/>
                </a:lnTo>
                <a:lnTo>
                  <a:pt x="0" y="9271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95317" y="6073205"/>
            <a:ext cx="22806" cy="8637"/>
          </a:xfrm>
          <a:custGeom>
            <a:avLst/>
            <a:gdLst/>
            <a:ahLst/>
            <a:cxnLst/>
            <a:rect l="l" t="t" r="r" b="b"/>
            <a:pathLst>
              <a:path w="26670" h="9525">
                <a:moveTo>
                  <a:pt x="0" y="9258"/>
                </a:moveTo>
                <a:lnTo>
                  <a:pt x="26670" y="9258"/>
                </a:lnTo>
                <a:lnTo>
                  <a:pt x="26670" y="0"/>
                </a:lnTo>
                <a:lnTo>
                  <a:pt x="0" y="0"/>
                </a:lnTo>
                <a:lnTo>
                  <a:pt x="0" y="9258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8633" y="6094291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74894" y="6531972"/>
            <a:ext cx="424162" cy="1275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16421" y="6457591"/>
            <a:ext cx="147694" cy="16699"/>
          </a:xfrm>
          <a:custGeom>
            <a:avLst/>
            <a:gdLst/>
            <a:ahLst/>
            <a:cxnLst/>
            <a:rect l="l" t="t" r="r" b="b"/>
            <a:pathLst>
              <a:path w="172720" h="18415">
                <a:moveTo>
                  <a:pt x="86258" y="0"/>
                </a:moveTo>
                <a:lnTo>
                  <a:pt x="52683" y="715"/>
                </a:lnTo>
                <a:lnTo>
                  <a:pt x="25265" y="2668"/>
                </a:lnTo>
                <a:lnTo>
                  <a:pt x="6778" y="5566"/>
                </a:lnTo>
                <a:lnTo>
                  <a:pt x="0" y="9118"/>
                </a:lnTo>
                <a:lnTo>
                  <a:pt x="6778" y="12672"/>
                </a:lnTo>
                <a:lnTo>
                  <a:pt x="25265" y="15574"/>
                </a:lnTo>
                <a:lnTo>
                  <a:pt x="52683" y="17532"/>
                </a:lnTo>
                <a:lnTo>
                  <a:pt x="86258" y="18249"/>
                </a:lnTo>
                <a:lnTo>
                  <a:pt x="119833" y="17532"/>
                </a:lnTo>
                <a:lnTo>
                  <a:pt x="147251" y="15574"/>
                </a:lnTo>
                <a:lnTo>
                  <a:pt x="165737" y="12672"/>
                </a:lnTo>
                <a:lnTo>
                  <a:pt x="172516" y="9118"/>
                </a:lnTo>
                <a:lnTo>
                  <a:pt x="165737" y="5566"/>
                </a:lnTo>
                <a:lnTo>
                  <a:pt x="147251" y="2668"/>
                </a:lnTo>
                <a:lnTo>
                  <a:pt x="119833" y="715"/>
                </a:lnTo>
                <a:lnTo>
                  <a:pt x="86258" y="0"/>
                </a:lnTo>
                <a:close/>
              </a:path>
            </a:pathLst>
          </a:custGeom>
          <a:solidFill>
            <a:srgbClr val="353334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70415" y="6003603"/>
            <a:ext cx="433308" cy="459503"/>
          </a:xfrm>
          <a:custGeom>
            <a:avLst/>
            <a:gdLst/>
            <a:ahLst/>
            <a:cxnLst/>
            <a:rect l="l" t="t" r="r" b="b"/>
            <a:pathLst>
              <a:path w="506729" h="506729">
                <a:moveTo>
                  <a:pt x="253250" y="0"/>
                </a:moveTo>
                <a:lnTo>
                  <a:pt x="0" y="253237"/>
                </a:lnTo>
                <a:lnTo>
                  <a:pt x="253250" y="506488"/>
                </a:lnTo>
                <a:lnTo>
                  <a:pt x="506501" y="253237"/>
                </a:lnTo>
                <a:lnTo>
                  <a:pt x="253250" y="0"/>
                </a:lnTo>
                <a:close/>
              </a:path>
            </a:pathLst>
          </a:custGeom>
          <a:solidFill>
            <a:srgbClr val="EEE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72840" y="6067878"/>
            <a:ext cx="228600" cy="349522"/>
          </a:xfrm>
          <a:custGeom>
            <a:avLst/>
            <a:gdLst/>
            <a:ahLst/>
            <a:cxnLst/>
            <a:rect l="l" t="t" r="r" b="b"/>
            <a:pathLst>
              <a:path w="267334" h="385445">
                <a:moveTo>
                  <a:pt x="261823" y="0"/>
                </a:moveTo>
                <a:lnTo>
                  <a:pt x="5130" y="0"/>
                </a:lnTo>
                <a:lnTo>
                  <a:pt x="0" y="5118"/>
                </a:lnTo>
                <a:lnTo>
                  <a:pt x="0" y="379704"/>
                </a:lnTo>
                <a:lnTo>
                  <a:pt x="5130" y="384835"/>
                </a:lnTo>
                <a:lnTo>
                  <a:pt x="261823" y="384835"/>
                </a:lnTo>
                <a:lnTo>
                  <a:pt x="266941" y="379704"/>
                </a:lnTo>
                <a:lnTo>
                  <a:pt x="266941" y="5118"/>
                </a:lnTo>
                <a:lnTo>
                  <a:pt x="261823" y="0"/>
                </a:lnTo>
                <a:close/>
              </a:path>
            </a:pathLst>
          </a:custGeom>
          <a:solidFill>
            <a:srgbClr val="35394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83345" y="6113259"/>
            <a:ext cx="205794" cy="260270"/>
          </a:xfrm>
          <a:custGeom>
            <a:avLst/>
            <a:gdLst/>
            <a:ahLst/>
            <a:cxnLst/>
            <a:rect l="l" t="t" r="r" b="b"/>
            <a:pathLst>
              <a:path w="240665" h="287020">
                <a:moveTo>
                  <a:pt x="240283" y="286537"/>
                </a:moveTo>
                <a:lnTo>
                  <a:pt x="0" y="286537"/>
                </a:lnTo>
                <a:lnTo>
                  <a:pt x="0" y="0"/>
                </a:lnTo>
                <a:lnTo>
                  <a:pt x="240283" y="0"/>
                </a:lnTo>
                <a:lnTo>
                  <a:pt x="240283" y="286537"/>
                </a:lnTo>
                <a:close/>
              </a:path>
            </a:pathLst>
          </a:custGeom>
          <a:solidFill>
            <a:srgbClr val="AEDFE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80707" y="6387343"/>
            <a:ext cx="13032" cy="1382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1379" y="0"/>
                </a:moveTo>
                <a:lnTo>
                  <a:pt x="3276" y="0"/>
                </a:lnTo>
                <a:lnTo>
                  <a:pt x="0" y="3276"/>
                </a:lnTo>
                <a:lnTo>
                  <a:pt x="0" y="11366"/>
                </a:lnTo>
                <a:lnTo>
                  <a:pt x="3276" y="14643"/>
                </a:lnTo>
                <a:lnTo>
                  <a:pt x="11379" y="14643"/>
                </a:lnTo>
                <a:lnTo>
                  <a:pt x="14655" y="11366"/>
                </a:lnTo>
                <a:lnTo>
                  <a:pt x="14655" y="3276"/>
                </a:lnTo>
                <a:lnTo>
                  <a:pt x="11379" y="0"/>
                </a:lnTo>
                <a:close/>
              </a:path>
            </a:pathLst>
          </a:custGeom>
          <a:solidFill>
            <a:srgbClr val="41454C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18428" y="6113249"/>
            <a:ext cx="170500" cy="260270"/>
          </a:xfrm>
          <a:custGeom>
            <a:avLst/>
            <a:gdLst/>
            <a:ahLst/>
            <a:cxnLst/>
            <a:rect l="l" t="t" r="r" b="b"/>
            <a:pathLst>
              <a:path w="199390" h="287020">
                <a:moveTo>
                  <a:pt x="199250" y="0"/>
                </a:moveTo>
                <a:lnTo>
                  <a:pt x="152603" y="0"/>
                </a:lnTo>
                <a:lnTo>
                  <a:pt x="0" y="286537"/>
                </a:lnTo>
                <a:lnTo>
                  <a:pt x="199250" y="286537"/>
                </a:lnTo>
                <a:lnTo>
                  <a:pt x="199250" y="0"/>
                </a:lnTo>
                <a:close/>
              </a:path>
            </a:pathLst>
          </a:custGeom>
          <a:solidFill>
            <a:srgbClr val="9EC5C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3861" y="6186181"/>
            <a:ext cx="144435" cy="108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CBD66F97-15FA-4430-8B2E-BE2E9967BB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2022-03-22T20:31:05Z</dcterms:created>
  <dcterms:modified xsi:type="dcterms:W3CDTF">2022-03-22T20:31:28Z</dcterms:modified>
</cp:coreProperties>
</file>